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9" r:id="rId4"/>
    <p:sldId id="258" r:id="rId5"/>
    <p:sldId id="263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512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471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33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40761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5897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8734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63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555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59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31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291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82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0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47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59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85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449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D6376FF-8975-457E-B981-1C761B8D78D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C8BD7DD-5DB9-411D-B8FD-5B7579B1D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65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Bonfire Near The Lake">
            <a:extLst>
              <a:ext uri="{FF2B5EF4-FFF2-40B4-BE49-F238E27FC236}">
                <a16:creationId xmlns:a16="http://schemas.microsoft.com/office/drawing/2014/main" id="{832F7AD4-92A6-EDA7-4ED3-394AC45E7D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16CE57-2094-8CA4-8090-CD3BA3687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Wildfire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1387E9-352A-4B83-12E1-8423F9334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071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91E317B-75E3-4171-A07A-B263C1D6D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636DEC-E4D2-3965-1130-C901EF29F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>
                <a:solidFill>
                  <a:srgbClr val="FFFFFF"/>
                </a:solidFill>
              </a:rPr>
              <a:t>Scatter plot of fire locations based on longitude and latitude</a:t>
            </a:r>
          </a:p>
        </p:txBody>
      </p:sp>
      <p:sp useBgFill="1"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4A9B19C2-B29A-4924-9E7E-6FBF17F58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418778" cy="5286838"/>
          </a:xfrm>
          <a:prstGeom prst="snip2DiagRect">
            <a:avLst>
              <a:gd name="adj1" fmla="val 1097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ue dots on a white background&#10;&#10;Description automatically generated">
            <a:extLst>
              <a:ext uri="{FF2B5EF4-FFF2-40B4-BE49-F238E27FC236}">
                <a16:creationId xmlns:a16="http://schemas.microsoft.com/office/drawing/2014/main" id="{B2F6036A-B91D-434D-18C6-BD68728113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17" y="1629010"/>
            <a:ext cx="5450437" cy="3270261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4C85634-D5F5-4047-8F35-F4B1F50AB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224BF71-948F-411D-AA79-8B2315715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34B4526-E715-4199-A597-CD757CB4A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5E295A6-48D5-4F9E-A32C-5D87EAA5E7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10BF5B3-9260-4D36-BB24-07BC414B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AE0C886-FA2E-4E7C-BC00-8397AAEC8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9084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91E317B-75E3-4171-A07A-B263C1D6D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AE9497-F602-8E8F-6834-39C8CDFBE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>
                <a:solidFill>
                  <a:srgbClr val="FFFFFF"/>
                </a:solidFill>
              </a:rPr>
              <a:t>Line graph for Average fire duration per year in days</a:t>
            </a:r>
          </a:p>
        </p:txBody>
      </p:sp>
      <p:sp useBgFill="1"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4A9B19C2-B29A-4924-9E7E-6FBF17F58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418778" cy="5286838"/>
          </a:xfrm>
          <a:prstGeom prst="snip2DiagRect">
            <a:avLst>
              <a:gd name="adj1" fmla="val 1097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a fire duration&#10;&#10;Description automatically generated">
            <a:extLst>
              <a:ext uri="{FF2B5EF4-FFF2-40B4-BE49-F238E27FC236}">
                <a16:creationId xmlns:a16="http://schemas.microsoft.com/office/drawing/2014/main" id="{55B39C3D-9CB7-A7F3-BB79-425B0BECC6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17" y="1220227"/>
            <a:ext cx="5450437" cy="4087827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4C85634-D5F5-4047-8F35-F4B1F50AB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224BF71-948F-411D-AA79-8B2315715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34B4526-E715-4199-A597-CD757CB4A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5E295A6-48D5-4F9E-A32C-5D87EAA5E7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10BF5B3-9260-4D36-BB24-07BC414B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AE0C886-FA2E-4E7C-BC00-8397AAEC8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86550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91E317B-75E3-4171-A07A-B263C1D6D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402855-F2DF-911B-8FB5-07817A865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Linear Regression on fires per year </a:t>
            </a:r>
          </a:p>
        </p:txBody>
      </p:sp>
      <p:sp useBgFill="1"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4A9B19C2-B29A-4924-9E7E-6FBF17F58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418778" cy="5286838"/>
          </a:xfrm>
          <a:prstGeom prst="snip2DiagRect">
            <a:avLst>
              <a:gd name="adj1" fmla="val 1097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with numbers and dots&#10;&#10;Description automatically generated">
            <a:extLst>
              <a:ext uri="{FF2B5EF4-FFF2-40B4-BE49-F238E27FC236}">
                <a16:creationId xmlns:a16="http://schemas.microsoft.com/office/drawing/2014/main" id="{2F03805F-C6FB-5D9C-A132-82AB9F4C68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17" y="1220227"/>
            <a:ext cx="5450437" cy="4087827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4C85634-D5F5-4047-8F35-F4B1F50AB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224BF71-948F-411D-AA79-8B2315715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34B4526-E715-4199-A597-CD757CB4A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5E295A6-48D5-4F9E-A32C-5D87EAA5E7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10BF5B3-9260-4D36-BB24-07BC414B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AE0C886-FA2E-4E7C-BC00-8397AAEC8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26463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91E317B-75E3-4171-A07A-B263C1D6D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1175E3-9499-1D58-2EF1-2A1EEDF14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Bar graph of number of fires per year</a:t>
            </a:r>
          </a:p>
        </p:txBody>
      </p:sp>
      <p:sp useBgFill="1"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4A9B19C2-B29A-4924-9E7E-6FBF17F58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418778" cy="5286838"/>
          </a:xfrm>
          <a:prstGeom prst="snip2DiagRect">
            <a:avLst>
              <a:gd name="adj1" fmla="val 1097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a rising graph&#10;&#10;Description automatically generated with medium confidence">
            <a:extLst>
              <a:ext uri="{FF2B5EF4-FFF2-40B4-BE49-F238E27FC236}">
                <a16:creationId xmlns:a16="http://schemas.microsoft.com/office/drawing/2014/main" id="{3040D46A-2D6B-6345-351F-47ED8A4BB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17" y="1629010"/>
            <a:ext cx="5450437" cy="3270261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4C85634-D5F5-4047-8F35-F4B1F50AB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224BF71-948F-411D-AA79-8B2315715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34B4526-E715-4199-A597-CD757CB4A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5E295A6-48D5-4F9E-A32C-5D87EAA5E7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10BF5B3-9260-4D36-BB24-07BC414B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AE0C886-FA2E-4E7C-BC00-8397AAEC8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11348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91E317B-75E3-4171-A07A-B263C1D6D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7B2B20-D3B0-81EF-5B54-AB0AAD354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>
                <a:solidFill>
                  <a:srgbClr val="FFFFFF"/>
                </a:solidFill>
              </a:rPr>
              <a:t>Line graph for number of fires in the top 10 states</a:t>
            </a:r>
          </a:p>
        </p:txBody>
      </p:sp>
      <p:sp useBgFill="1"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4A9B19C2-B29A-4924-9E7E-6FBF17F58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418778" cy="5286838"/>
          </a:xfrm>
          <a:prstGeom prst="snip2DiagRect">
            <a:avLst>
              <a:gd name="adj1" fmla="val 1097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a number of fires&#10;&#10;Description automatically generated">
            <a:extLst>
              <a:ext uri="{FF2B5EF4-FFF2-40B4-BE49-F238E27FC236}">
                <a16:creationId xmlns:a16="http://schemas.microsoft.com/office/drawing/2014/main" id="{7036C6E3-35DD-EE73-682B-3B1F9F1EFA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17" y="1629010"/>
            <a:ext cx="5450437" cy="3270261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4C85634-D5F5-4047-8F35-F4B1F50AB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224BF71-948F-411D-AA79-8B2315715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34B4526-E715-4199-A597-CD757CB4A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5E295A6-48D5-4F9E-A32C-5D87EAA5E7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10BF5B3-9260-4D36-BB24-07BC414B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AE0C886-FA2E-4E7C-BC00-8397AAEC8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30009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91E317B-75E3-4171-A07A-B263C1D6D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893DB1-57DC-54B3-7C7F-726108723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>
                <a:solidFill>
                  <a:srgbClr val="FFFFFF"/>
                </a:solidFill>
              </a:rPr>
              <a:t>Top counties grouped by state pie graph</a:t>
            </a:r>
          </a:p>
        </p:txBody>
      </p:sp>
      <p:sp useBgFill="1"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4A9B19C2-B29A-4924-9E7E-6FBF17F58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418778" cy="5286838"/>
          </a:xfrm>
          <a:prstGeom prst="snip2DiagRect">
            <a:avLst>
              <a:gd name="adj1" fmla="val 1097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e chart with numbers and text&#10;&#10;Description automatically generated">
            <a:extLst>
              <a:ext uri="{FF2B5EF4-FFF2-40B4-BE49-F238E27FC236}">
                <a16:creationId xmlns:a16="http://schemas.microsoft.com/office/drawing/2014/main" id="{0D8F5EA5-1F3F-07D2-22F5-8503DED78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17" y="1220227"/>
            <a:ext cx="5450437" cy="4087827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4C85634-D5F5-4047-8F35-F4B1F50AB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224BF71-948F-411D-AA79-8B2315715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34B4526-E715-4199-A597-CD757CB4A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5E295A6-48D5-4F9E-A32C-5D87EAA5E7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10BF5B3-9260-4D36-BB24-07BC414B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AE0C886-FA2E-4E7C-BC00-8397AAEC8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9266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91E317B-75E3-4171-A07A-B263C1D6D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B011BA-FC8A-21EF-C722-BCC703B81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Heat map of number of fires per month</a:t>
            </a:r>
          </a:p>
        </p:txBody>
      </p:sp>
      <p:sp useBgFill="1">
        <p:nvSpPr>
          <p:cNvPr id="22" name="Snip Diagonal Corner Rectangle 6">
            <a:extLst>
              <a:ext uri="{FF2B5EF4-FFF2-40B4-BE49-F238E27FC236}">
                <a16:creationId xmlns:a16="http://schemas.microsoft.com/office/drawing/2014/main" id="{4A9B19C2-B29A-4924-9E7E-6FBF17F58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6418778" cy="5286838"/>
          </a:xfrm>
          <a:prstGeom prst="snip2DiagRect">
            <a:avLst>
              <a:gd name="adj1" fmla="val 1097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with numbers and a number of fires per month&#10;&#10;Description automatically generated">
            <a:extLst>
              <a:ext uri="{FF2B5EF4-FFF2-40B4-BE49-F238E27FC236}">
                <a16:creationId xmlns:a16="http://schemas.microsoft.com/office/drawing/2014/main" id="{8BCD08AC-D46B-5F07-7432-EE15B4AEA1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85" y="1097060"/>
            <a:ext cx="5417701" cy="4334162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4C85634-D5F5-4047-8F35-F4B1F50AB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224BF71-948F-411D-AA79-8B2315715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34B4526-E715-4199-A597-CD757CB4A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5E295A6-48D5-4F9E-A32C-5D87EAA5E7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10BF5B3-9260-4D36-BB24-07BC414B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AE0C886-FA2E-4E7C-BC00-8397AAEC8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608192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7E655-E151-C886-CA08-802732A47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835" y="536477"/>
            <a:ext cx="3629891" cy="2892523"/>
          </a:xfrm>
        </p:spPr>
        <p:txBody>
          <a:bodyPr/>
          <a:lstStyle/>
          <a:p>
            <a:r>
              <a:rPr lang="en-US" dirty="0"/>
              <a:t>AVERAGE FIRE DURATION PER STATE</a:t>
            </a:r>
          </a:p>
        </p:txBody>
      </p:sp>
      <p:pic>
        <p:nvPicPr>
          <p:cNvPr id="5" name="Content Placeholder 4" descr="A graph showing a fire duration&#10;&#10;Description automatically generated">
            <a:extLst>
              <a:ext uri="{FF2B5EF4-FFF2-40B4-BE49-F238E27FC236}">
                <a16:creationId xmlns:a16="http://schemas.microsoft.com/office/drawing/2014/main" id="{DB810CEB-18EF-F286-6892-33E2D5315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131" y="685800"/>
            <a:ext cx="6024563" cy="3614738"/>
          </a:xfrm>
        </p:spPr>
      </p:pic>
    </p:spTree>
    <p:extLst>
      <p:ext uri="{BB962C8B-B14F-4D97-AF65-F5344CB8AC3E}">
        <p14:creationId xmlns:p14="http://schemas.microsoft.com/office/powerpoint/2010/main" val="320554607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</TotalTime>
  <Words>68</Words>
  <Application>Microsoft Office PowerPoint</Application>
  <PresentationFormat>Widescreen</PresentationFormat>
  <Paragraphs>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Slice</vt:lpstr>
      <vt:lpstr>Wildfire Data Analysis</vt:lpstr>
      <vt:lpstr>Scatter plot of fire locations based on longitude and latitude</vt:lpstr>
      <vt:lpstr>Line graph for Average fire duration per year in days</vt:lpstr>
      <vt:lpstr>Linear Regression on fires per year </vt:lpstr>
      <vt:lpstr>Bar graph of number of fires per year</vt:lpstr>
      <vt:lpstr>Line graph for number of fires in the top 10 states</vt:lpstr>
      <vt:lpstr>Top counties grouped by state pie graph</vt:lpstr>
      <vt:lpstr>Heat map of number of fires per month</vt:lpstr>
      <vt:lpstr>AVERAGE FIRE DURATION PER STATE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Wildfire Data Analysis</dc:title>
  <dc:creator>Josiah Johnson</dc:creator>
  <cp:lastModifiedBy>Josiah Johnson</cp:lastModifiedBy>
  <cp:revision>1</cp:revision>
  <dcterms:created xsi:type="dcterms:W3CDTF">2023-10-24T22:21:44Z</dcterms:created>
  <dcterms:modified xsi:type="dcterms:W3CDTF">2023-10-24T22:38:16Z</dcterms:modified>
</cp:coreProperties>
</file>

<file path=docProps/thumbnail.jpeg>
</file>